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</p:sldIdLst>
  <p:sldSz cx="9906000" cy="6858000" type="A4"/>
  <p:notesSz cx="9906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200" d="100"/>
          <a:sy n="200" d="100"/>
        </p:scale>
        <p:origin x="58" y="-3041"/>
      </p:cViewPr>
      <p:guideLst>
        <p:guide pos="312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presProps" Target="presProps.xml" /><Relationship Id="rId5" Type="http://schemas.openxmlformats.org/officeDocument/2006/relationships/tableStyles" Target="tableStyles.xml" /><Relationship Id="rId6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7088982" y="365125"/>
            <a:ext cx="2135981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81037" y="365125"/>
            <a:ext cx="6284119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81037" y="1825625"/>
            <a:ext cx="421005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014913" y="1825625"/>
            <a:ext cx="421005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2328" y="365127"/>
            <a:ext cx="8543925" cy="1325563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82329" y="2505074"/>
            <a:ext cx="4190702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5014913" y="2505074"/>
            <a:ext cx="4211340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81037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1037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1037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B2CC26-FCFB-4D79-B54D-2651193D3C9F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E155EB3-2465-4B00-8F99-77DABD0C4310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261" y="0"/>
            <a:ext cx="986547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386964" y="2912745"/>
            <a:ext cx="615315" cy="2609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7" name="Connecteur droit 6"/>
          <p:cNvCxnSpPr>
            <a:cxnSpLocks/>
          </p:cNvCxnSpPr>
          <p:nvPr/>
        </p:nvCxnSpPr>
        <p:spPr bwMode="auto">
          <a:xfrm flipH="1">
            <a:off x="2386964" y="3465195"/>
            <a:ext cx="61531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>
            <a:cxnSpLocks/>
          </p:cNvCxnSpPr>
          <p:nvPr/>
        </p:nvCxnSpPr>
        <p:spPr bwMode="auto">
          <a:xfrm>
            <a:off x="2402206" y="3256597"/>
            <a:ext cx="0" cy="208598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partiel 10"/>
          <p:cNvSpPr/>
          <p:nvPr/>
        </p:nvSpPr>
        <p:spPr bwMode="auto">
          <a:xfrm>
            <a:off x="2863215" y="3092298"/>
            <a:ext cx="171449" cy="189531"/>
          </a:xfrm>
          <a:prstGeom prst="pie">
            <a:avLst>
              <a:gd name="adj1" fmla="val 5400020"/>
              <a:gd name="adj2" fmla="val 10835602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3" name="Connecteur droit avec flèche 12"/>
          <p:cNvCxnSpPr>
            <a:cxnSpLocks/>
          </p:cNvCxnSpPr>
          <p:nvPr/>
        </p:nvCxnSpPr>
        <p:spPr bwMode="auto">
          <a:xfrm flipV="1">
            <a:off x="2386964" y="3480435"/>
            <a:ext cx="97155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 bwMode="auto">
          <a:xfrm>
            <a:off x="1981170" y="409384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sz="1000"/>
              <a:t>Mur en parpaing </a:t>
            </a:r>
            <a:endParaRPr/>
          </a:p>
          <a:p>
            <a:pPr>
              <a:defRPr/>
            </a:pPr>
            <a:r>
              <a:rPr lang="fr-FR" sz="1000"/>
              <a:t>Allège 1,2 m</a:t>
            </a:r>
            <a:endParaRPr/>
          </a:p>
        </p:txBody>
      </p:sp>
      <p:sp>
        <p:nvSpPr>
          <p:cNvPr id="136784362" name=""/>
          <p:cNvSpPr/>
          <p:nvPr/>
        </p:nvSpPr>
        <p:spPr bwMode="auto">
          <a:xfrm flipH="0" flipV="0">
            <a:off x="2720617" y="3017995"/>
            <a:ext cx="342900" cy="3429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4731101" name=""/>
          <p:cNvSpPr txBox="1"/>
          <p:nvPr/>
        </p:nvSpPr>
        <p:spPr bwMode="auto">
          <a:xfrm flipH="0" flipV="0">
            <a:off x="2201737" y="1501139"/>
            <a:ext cx="1397242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fr-FR" b="1">
                <a:solidFill>
                  <a:srgbClr val="FF0000"/>
                </a:solidFill>
              </a:rPr>
              <a:t>Zone d’accès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0" name=""/>
          <p:cNvCxnSpPr>
            <a:cxnSpLocks/>
            <a:stCxn id="1024731101" idx="2"/>
          </p:cNvCxnSpPr>
          <p:nvPr/>
        </p:nvCxnSpPr>
        <p:spPr bwMode="auto">
          <a:xfrm rot="5399978" flipH="0" flipV="1">
            <a:off x="2372225" y="2392859"/>
            <a:ext cx="1051199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1784640" name=""/>
          <p:cNvSpPr/>
          <p:nvPr/>
        </p:nvSpPr>
        <p:spPr bwMode="auto">
          <a:xfrm flipH="0" flipV="0">
            <a:off x="2435542" y="3227545"/>
            <a:ext cx="224789" cy="201453"/>
          </a:xfrm>
          <a:prstGeom prst="flowChartAlternateProcess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047008" name=""/>
          <p:cNvSpPr txBox="1"/>
          <p:nvPr/>
        </p:nvSpPr>
        <p:spPr bwMode="auto">
          <a:xfrm flipH="0" flipV="0">
            <a:off x="2122499" y="5173979"/>
            <a:ext cx="1075665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fr-FR" b="1">
                <a:solidFill>
                  <a:srgbClr val="00B050"/>
                </a:solidFill>
              </a:rPr>
              <a:t>Dispositif</a:t>
            </a:r>
            <a:endParaRPr/>
          </a:p>
        </p:txBody>
      </p:sp>
      <p:cxnSp>
        <p:nvCxnSpPr>
          <p:cNvPr id="1370075851" name=""/>
          <p:cNvCxnSpPr>
            <a:cxnSpLocks/>
          </p:cNvCxnSpPr>
          <p:nvPr/>
        </p:nvCxnSpPr>
        <p:spPr bwMode="auto">
          <a:xfrm rot="5399978" flipH="1" flipV="1">
            <a:off x="1740217" y="4381499"/>
            <a:ext cx="1615439" cy="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37021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1" flipV="0">
            <a:off x="4792107" y="97820"/>
            <a:ext cx="4989579" cy="2806638"/>
          </a:xfrm>
          <a:prstGeom prst="flowChartAlternateProcess">
            <a:avLst/>
          </a:prstGeom>
          <a:ln w="25399">
            <a:solidFill>
              <a:schemeClr val="tx1"/>
            </a:solidFill>
            <a:prstDash val="solid"/>
          </a:ln>
        </p:spPr>
      </p:pic>
      <p:pic>
        <p:nvPicPr>
          <p:cNvPr id="17095353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5169759" y="2119599"/>
            <a:ext cx="1161466" cy="708418"/>
          </a:xfrm>
          <a:prstGeom prst="rect">
            <a:avLst/>
          </a:prstGeom>
        </p:spPr>
      </p:pic>
      <p:sp>
        <p:nvSpPr>
          <p:cNvPr id="920415152" name=""/>
          <p:cNvSpPr/>
          <p:nvPr/>
        </p:nvSpPr>
        <p:spPr bwMode="auto">
          <a:xfrm flipH="0" flipV="0">
            <a:off x="5593860" y="1028879"/>
            <a:ext cx="668786" cy="655319"/>
          </a:xfrm>
          <a:prstGeom prst="ellipse">
            <a:avLst/>
          </a:prstGeom>
          <a:solidFill>
            <a:srgbClr val="FFC000">
              <a:alpha val="0"/>
            </a:srgbClr>
          </a:solidFill>
          <a:ln w="28575" cap="flat" cmpd="sng" algn="ctr">
            <a:solidFill>
              <a:srgbClr val="FFC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0420510" name=""/>
          <p:cNvSpPr/>
          <p:nvPr/>
        </p:nvSpPr>
        <p:spPr bwMode="auto">
          <a:xfrm flipH="0" flipV="0">
            <a:off x="7651259" y="1508938"/>
            <a:ext cx="668785" cy="655319"/>
          </a:xfrm>
          <a:prstGeom prst="ellipse">
            <a:avLst/>
          </a:prstGeom>
          <a:solidFill>
            <a:srgbClr val="FFC000">
              <a:alpha val="0"/>
            </a:srgbClr>
          </a:solidFill>
          <a:ln w="28575" cap="flat" cmpd="sng" algn="ctr">
            <a:solidFill>
              <a:srgbClr val="FFC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0" name=""/>
          <p:cNvCxnSpPr>
            <a:cxnSpLocks/>
          </p:cNvCxnSpPr>
          <p:nvPr/>
        </p:nvCxnSpPr>
        <p:spPr bwMode="auto">
          <a:xfrm flipH="1" flipV="0">
            <a:off x="5898659" y="1424939"/>
            <a:ext cx="53339" cy="92963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051241" name=""/>
          <p:cNvCxnSpPr>
            <a:cxnSpLocks/>
          </p:cNvCxnSpPr>
          <p:nvPr/>
        </p:nvCxnSpPr>
        <p:spPr bwMode="auto">
          <a:xfrm flipH="1" flipV="0">
            <a:off x="5750492" y="1889759"/>
            <a:ext cx="2235160" cy="86867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930720" name=""/>
          <p:cNvSpPr txBox="1"/>
          <p:nvPr/>
        </p:nvSpPr>
        <p:spPr bwMode="auto">
          <a:xfrm flipH="0" flipV="0">
            <a:off x="6407426" y="921839"/>
            <a:ext cx="1852427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fr-FR" b="1">
                <a:solidFill>
                  <a:srgbClr val="FFC000"/>
                </a:solidFill>
              </a:rPr>
              <a:t>Points d’accroche</a:t>
            </a:r>
            <a:endParaRPr b="1">
              <a:solidFill>
                <a:srgbClr val="FFC000"/>
              </a:solidFill>
            </a:endParaRPr>
          </a:p>
        </p:txBody>
      </p:sp>
      <p:sp>
        <p:nvSpPr>
          <p:cNvPr id="1011589521" name=""/>
          <p:cNvSpPr txBox="1"/>
          <p:nvPr/>
        </p:nvSpPr>
        <p:spPr bwMode="auto">
          <a:xfrm flipH="0" flipV="0">
            <a:off x="6952638" y="2461897"/>
            <a:ext cx="1404275" cy="366119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fr-FR" b="1">
                <a:solidFill>
                  <a:srgbClr val="FF0000"/>
                </a:solidFill>
              </a:rPr>
              <a:t>Fils de pêche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Thème 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ONLYOFFICE/7.3.0.184</Application>
  <DocSecurity>0</DocSecurity>
  <PresentationFormat>Format A4 (210 x 297 mm)</PresentationFormat>
  <Paragraphs>0</Paragraphs>
  <Slides>1</Slides>
  <Notes>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Theme 1</vt:lpstr>
      <vt:lpstr>Slide 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Christophe Dhenaut</dc:creator>
  <cp:keywords/>
  <dc:description/>
  <dc:identifier/>
  <dc:language/>
  <cp:lastModifiedBy/>
  <cp:revision>2</cp:revision>
  <dcterms:created xsi:type="dcterms:W3CDTF">2023-05-23T16:32:21Z</dcterms:created>
  <dcterms:modified xsi:type="dcterms:W3CDTF">2023-06-12T11:04:19Z</dcterms:modified>
  <cp:category/>
  <cp:contentStatus/>
  <cp:version/>
</cp:coreProperties>
</file>